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57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188AA6-D55A-45BE-A4BF-F2AD8165A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DB8D80B-94D7-48B7-A11F-DD889222B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6708FA-49D9-4A34-AB0B-1E4E7C34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5362-ED45-4759-A7D2-1C831A2CF2C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0257B5-DD6B-48DE-9358-ECB7A0E4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1D414D-300F-4F0B-8CB5-4A6AC8C8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08F7-5C91-4003-B00A-7826B9860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3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27C5EB-DBB4-4CFD-BB8D-D79E8CA2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1972AE1-F8F3-4229-A89E-A725D1D54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F95C70-973D-4C79-8122-46F3AD82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5362-ED45-4759-A7D2-1C831A2CF2C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268FB0-559A-4FF5-8016-9D10CD87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893124-F5A0-4C86-B2BA-36B41FB2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08F7-5C91-4003-B00A-7826B9860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D135519-7D0C-4DB3-ACFC-E2047147D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99C6AE7-A050-4371-9F5F-D5792B17C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8163C7-81E8-4AA2-A8F4-8D247A51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5362-ED45-4759-A7D2-1C831A2CF2C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00B4F2-F6A0-4EA5-BF31-0A57BF59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087B43-1DF1-4153-9C41-9E56A3D0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08F7-5C91-4003-B00A-7826B9860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6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FB6145-B0DA-4DFD-AB29-44C8B122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CB2112-3B67-4E7B-9B88-8F6EEAAB7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3A5081-A413-45FD-A3F4-1D3198D5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5362-ED45-4759-A7D2-1C831A2CF2C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68936C-32A4-47D8-9D1D-0D3324C0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7720AE-0CE8-430F-A918-BB4A844F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08F7-5C91-4003-B00A-7826B9860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1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73BBAB-DD5C-4E75-B9D5-5685A938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6AC37C-A1D7-4CA4-AFAD-B20976564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537EA9-89E6-45B7-8F81-110D831B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5362-ED45-4759-A7D2-1C831A2CF2C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0F38A4-218B-4032-9F2C-17B0B927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CCAD47-7E1F-4031-8807-3AC04C17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08F7-5C91-4003-B00A-7826B9860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0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24DE38-0FD6-4017-A40F-19D4F2AC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03C112-BC18-4E40-885D-7ED73FFBA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B6223B-CFC9-41F5-9F94-0DC05D9E9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1963E9-77FA-4D2F-A976-CA2CD9A7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5362-ED45-4759-A7D2-1C831A2CF2C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441986-76C5-42C2-BDBC-75A8FFE5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007BEA7-B4BD-44EF-AD6C-4C1C6BBD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08F7-5C91-4003-B00A-7826B9860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2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829A9C-CD60-46F6-A656-362E89D5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9D2B9D-4913-4BA3-9A26-C6B7C5EA4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6EFE6A0-A33A-402C-BC6A-51872AF3B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CB45934-6828-40B1-A808-BABA35164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2C0DF3E-FFFF-4B3E-982C-FAE082FAA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363486C-0D70-476C-B805-CC3BB232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5362-ED45-4759-A7D2-1C831A2CF2C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D2DEE1B-9598-4513-88B8-8EE5A095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C7FB9F3-8F45-484A-A3F6-07C9181C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08F7-5C91-4003-B00A-7826B9860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0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514052-FCD1-46A4-B658-0455736E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E03C9AD-678F-4CBD-B02C-2039BA0E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5362-ED45-4759-A7D2-1C831A2CF2C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CC98150-52ED-4434-A88E-371BA707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D6B3DD9-3929-49C0-9314-8A7994B0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08F7-5C91-4003-B00A-7826B9860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5C3AC34-7444-450E-9B68-BBE69428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5362-ED45-4759-A7D2-1C831A2CF2C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77A5A9C-E437-4B7E-B440-314F5C5A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3492831-33A0-4EA0-82F9-C0C9CFE2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08F7-5C91-4003-B00A-7826B9860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7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5454CC-7B58-4F2F-95B5-B3524E16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53AE67-3B84-45AD-90E3-77A823F1F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E57ACF-1D1E-4897-867A-99F616AC1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BA93C6-6FA4-4CC6-BC42-12E7DB9E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5362-ED45-4759-A7D2-1C831A2CF2C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3634C5-942B-4F1A-BFF2-AED49497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51EE3B-C3BE-48A9-9262-2FE2F280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08F7-5C91-4003-B00A-7826B9860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676551-3B1B-4F5F-867A-CF013400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919362D-C25B-49FA-99D3-14FD77C1B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AC9979-A359-483B-8A15-8740E240F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98EFEA-AADD-4738-9C0B-90C61BFD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5362-ED45-4759-A7D2-1C831A2CF2C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E1687E-75FD-49AE-B41F-2FB4CCD5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A3ACD5-3446-4186-B231-237F020B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08F7-5C91-4003-B00A-7826B9860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9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21D380-5359-4C3A-A65F-0632DB29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B805BD-9AE5-438B-B67E-020EACD04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2AC313-DF15-40A0-A5A1-79DC90F02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5362-ED45-4759-A7D2-1C831A2CF2C7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E2D391-5E3E-4E70-9B8C-BAAD1FD44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8620B8-3C46-4C9B-8DB0-10009687C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508F7-5C91-4003-B00A-7826B9860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7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M1PVjj0klNSExqNh2_GUXqKgENkCLQbYn9CsvwOigPXAuPEMW20cFvooVYOF6vMUcZUHqNf1X3YMinleBbhLSMy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mK6C3n4LlOqM2I9kKkeN3WYZc93HJYBmhXGicpLt0qQHqtqIMCUMattVQHf0ioY5ml_qT44wHJAvou21Uy40bcs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hIdMRVhufTR1TMKfdi53H-fuGKyuuXk6OuNnhLgY5vbWeE9-0Sz7NCF1311KvsDnF77vozb1_MR6vD6RrK8ozD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MHKJJn1PahJPGB84jy8lb8oqMEAcTnZWjuK45q-YFQKbcWjfoOc6eCWNTTM6adpqNrPk9U-SIVwpg0uIMkHzdRd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TaFKsqtRNCdhYegBoZSkBXGYrlQQCghrDXoiz74wF3LcWxAyg3ZYySBLuj4F-FqV-whpA71L5sv-igUkO3g47W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Sofia Lozovitskaya</dc:creator>
  <cp:lastModifiedBy>Пользователь</cp:lastModifiedBy>
  <cp:revision>10</cp:revision>
  <dcterms:created xsi:type="dcterms:W3CDTF">2026-03-24T12:23:26Z</dcterms:created>
  <dcterms:modified xsi:type="dcterms:W3CDTF">2026-04-30T08:20:01Z</dcterms:modified>
</cp:coreProperties>
</file>